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735"/>
    <a:srgbClr val="DC7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123E-3EEF-9B87-ADFF-869258492753}" v="16" dt="2022-04-06T12:17:25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434" autoAdjust="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nji Oke" userId="S::tunji@getfundedafrica.com::fb2b443f-0f1f-4040-8f08-fc62c389fda5" providerId="AD" clId="Web-{70E4123E-3EEF-9B87-ADFF-869258492753}"/>
    <pc:docChg chg="modSld">
      <pc:chgData name="Tunji Oke" userId="S::tunji@getfundedafrica.com::fb2b443f-0f1f-4040-8f08-fc62c389fda5" providerId="AD" clId="Web-{70E4123E-3EEF-9B87-ADFF-869258492753}" dt="2022-04-06T12:17:22.942" v="11" actId="20577"/>
      <pc:docMkLst>
        <pc:docMk/>
      </pc:docMkLst>
      <pc:sldChg chg="modSp">
        <pc:chgData name="Tunji Oke" userId="S::tunji@getfundedafrica.com::fb2b443f-0f1f-4040-8f08-fc62c389fda5" providerId="AD" clId="Web-{70E4123E-3EEF-9B87-ADFF-869258492753}" dt="2022-04-06T12:17:22.942" v="11" actId="20577"/>
        <pc:sldMkLst>
          <pc:docMk/>
          <pc:sldMk cId="1367402289" sldId="267"/>
        </pc:sldMkLst>
        <pc:spChg chg="mod">
          <ac:chgData name="Tunji Oke" userId="S::tunji@getfundedafrica.com::fb2b443f-0f1f-4040-8f08-fc62c389fda5" providerId="AD" clId="Web-{70E4123E-3EEF-9B87-ADFF-869258492753}" dt="2022-04-06T12:17:22.942" v="11" actId="20577"/>
          <ac:spMkLst>
            <pc:docMk/>
            <pc:sldMk cId="1367402289" sldId="26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18E86-B8DC-4BEC-9DDE-C84BA69AACD9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BB26-95AD-43B4-AE0D-E4B354637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8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9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6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6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18AE4-094C-443D-AB85-19D808ED785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9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21770" y="1213338"/>
            <a:ext cx="3833445" cy="6154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3615" y="2122999"/>
            <a:ext cx="4911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Ecommerce</a:t>
            </a:r>
            <a:endParaRPr lang="en-US" sz="7200" dirty="0">
              <a:solidFill>
                <a:schemeClr val="accent4">
                  <a:lumMod val="50000"/>
                </a:schemeClr>
              </a:solidFill>
              <a:latin typeface="Fira Sans ExtraBold" panose="020B0903050000020004" pitchFamily="34" charset="0"/>
              <a:ea typeface="Fira Sans ExtraBold" panose="020B09030500000200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2050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15" y="4431323"/>
            <a:ext cx="1592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Pitchdeck</a:t>
            </a:r>
            <a:endParaRPr lang="en-US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23615" y="4431323"/>
            <a:ext cx="244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xmlns="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xmlns="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xmlns="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xmlns="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xmlns="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5368" y="2356338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367" y="2356336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07366" y="2356336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07366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5368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21367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8543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What result did you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1762612"/>
            <a:ext cx="38431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Show off the results you have achieved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48700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67746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4038" y="3147646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8700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271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34038" y="3534507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</p:spTree>
    <p:extLst>
      <p:ext uri="{BB962C8B-B14F-4D97-AF65-F5344CB8AC3E}">
        <p14:creationId xmlns:p14="http://schemas.microsoft.com/office/powerpoint/2010/main" val="136740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967154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Summary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8700" y="2440384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43619" y="2423921"/>
            <a:ext cx="3304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App Business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2050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0978" y="3000217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Sales App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3174" y="3584956"/>
            <a:ext cx="2445000" cy="49236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9128" y="364647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+234 365 34535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xmlns="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xmlns="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xmlns="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xmlns="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xmlns="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5754" y="967154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AGENDA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195754" y="223324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95754" y="3130061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95754" y="397412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95754" y="494127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95754" y="5908430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6402" y="25321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956" y="33365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6402" y="4253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956" y="5222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3146" y="24662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0881" y="4169799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3146" y="331678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Fira Sans Medium" panose="020B0603050000020004" pitchFamily="34" charset="0"/>
              </a:rPr>
              <a:t>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90881" y="5176462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782334" y="222224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82334" y="3119063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82334" y="3963124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82334" y="493027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782334" y="589743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72982" y="25211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49536" y="33255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72982" y="42422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49536" y="52116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9726" y="245520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77461" y="41588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39726" y="330578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77461" y="5165464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48700" y="5873206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1290309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Why should you care?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6042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problem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96715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Problem: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0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8700" y="537237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problem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Your mission or tagline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solution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Benefit #1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0" y="439615"/>
            <a:ext cx="6858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299939" y="1345221"/>
            <a:ext cx="2233246" cy="497644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4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solution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Benefit #2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1" y="689031"/>
            <a:ext cx="6142892" cy="6142892"/>
          </a:xfrm>
          <a:prstGeom prst="rect">
            <a:avLst/>
          </a:prstGeom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7702059" y="1776040"/>
            <a:ext cx="3393834" cy="532813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Pricing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1448698" y="2079379"/>
            <a:ext cx="9049316" cy="354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48698" y="2672860"/>
            <a:ext cx="90493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37896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03128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5440" y="2228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0671" y="2191454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Economy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24781" y="2173842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Premium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4037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353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77200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3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AAD0D-F1A0-4C93-8117-0966A93B06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792C3A-51CF-4D55-8316-6B16C7E82A0E}">
  <ds:schemaRefs>
    <ds:schemaRef ds:uri="2a12f89a-4652-456c-9c45-df04dddb4f2b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a185d49b-a1c9-4f70-8de9-28bc34729288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39D472-C20E-4AA0-A4BB-A42D1F5F9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12f89a-4652-456c-9c45-df04dddb4f2b"/>
    <ds:schemaRef ds:uri="a185d49b-a1c9-4f70-8de9-28bc34729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516</Words>
  <Application>Microsoft Office PowerPoint</Application>
  <PresentationFormat>Widescreen</PresentationFormat>
  <Paragraphs>100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 ExtraBold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Omolara Akinlabi</dc:creator>
  <cp:lastModifiedBy>Felix Madago</cp:lastModifiedBy>
  <cp:revision>23</cp:revision>
  <dcterms:created xsi:type="dcterms:W3CDTF">2022-03-24T08:37:29Z</dcterms:created>
  <dcterms:modified xsi:type="dcterms:W3CDTF">2022-10-21T13:17:52Z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